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5171785-E379-43AC-92A8-1249CE089A05}" type="datetimeFigureOut">
              <a:rPr lang="en-US" smtClean="0"/>
              <a:t>8/20/2013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B486D73-722E-4B99-B5D6-52C2ADC35C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171785-E379-43AC-92A8-1249CE089A05}"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171785-E379-43AC-92A8-1249CE089A05}"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171785-E379-43AC-92A8-1249CE089A05}"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5171785-E379-43AC-92A8-1249CE089A05}" type="datetimeFigureOut">
              <a:rPr lang="en-US" smtClean="0"/>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6D73-722E-4B99-B5D6-52C2ADC35C8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171785-E379-43AC-92A8-1249CE089A05}"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5171785-E379-43AC-92A8-1249CE089A05}" type="datetimeFigureOut">
              <a:rPr lang="en-US" smtClean="0"/>
              <a:t>8/20/2013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5171785-E379-43AC-92A8-1249CE089A05}" type="datetimeFigureOut">
              <a:rPr lang="en-US" smtClean="0"/>
              <a:t>8/20/2013</a:t>
            </a:fld>
            <a:endParaRPr lang="en-US"/>
          </a:p>
        </p:txBody>
      </p:sp>
      <p:sp>
        <p:nvSpPr>
          <p:cNvPr id="8" name="Slide Number Placeholder 7"/>
          <p:cNvSpPr>
            <a:spLocks noGrp="1"/>
          </p:cNvSpPr>
          <p:nvPr>
            <p:ph type="sldNum" sz="quarter" idx="11"/>
          </p:nvPr>
        </p:nvSpPr>
        <p:spPr/>
        <p:txBody>
          <a:bodyPr/>
          <a:lstStyle/>
          <a:p>
            <a:fld id="{6B486D73-722E-4B99-B5D6-52C2ADC35C8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71785-E379-43AC-92A8-1249CE089A05}" type="datetimeFigureOut">
              <a:rPr lang="en-US" smtClean="0"/>
              <a:t>8/20/2013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171785-E379-43AC-92A8-1249CE089A05}"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6B486D73-722E-4B99-B5D6-52C2ADC35C8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C5171785-E379-43AC-92A8-1249CE089A05}" type="datetimeFigureOut">
              <a:rPr lang="en-US" smtClean="0"/>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86D73-722E-4B99-B5D6-52C2ADC35C8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5171785-E379-43AC-92A8-1249CE089A05}" type="datetimeFigureOut">
              <a:rPr lang="en-US" smtClean="0"/>
              <a:t>8/20/2013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6B486D73-722E-4B99-B5D6-52C2ADC35C8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3505200"/>
            <a:ext cx="7772400" cy="1470025"/>
          </a:xfrm>
        </p:spPr>
        <p:txBody>
          <a:bodyPr/>
          <a:lstStyle/>
          <a:p>
            <a:pPr algn="ctr"/>
            <a:r>
              <a:rPr lang="en-US" dirty="0" smtClean="0"/>
              <a:t>Nuclear Engineering</a:t>
            </a:r>
            <a:endParaRPr lang="en-US" dirty="0"/>
          </a:p>
        </p:txBody>
      </p:sp>
      <p:sp>
        <p:nvSpPr>
          <p:cNvPr id="4" name="TextBox 3"/>
          <p:cNvSpPr txBox="1"/>
          <p:nvPr/>
        </p:nvSpPr>
        <p:spPr>
          <a:xfrm>
            <a:off x="1524000" y="5867400"/>
            <a:ext cx="5867400" cy="369332"/>
          </a:xfrm>
          <a:prstGeom prst="rect">
            <a:avLst/>
          </a:prstGeom>
          <a:noFill/>
        </p:spPr>
        <p:txBody>
          <a:bodyPr wrap="square" rtlCol="0">
            <a:spAutoFit/>
          </a:bodyPr>
          <a:lstStyle/>
          <a:p>
            <a:pPr algn="ctr"/>
            <a:r>
              <a:rPr lang="en-US" dirty="0" smtClean="0"/>
              <a:t>By: Jon Gregory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52400"/>
            <a:ext cx="4476161"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8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endParaRPr lang="en-US" dirty="0"/>
          </a:p>
        </p:txBody>
      </p:sp>
      <p:sp>
        <p:nvSpPr>
          <p:cNvPr id="3" name="Content Placeholder 2"/>
          <p:cNvSpPr>
            <a:spLocks noGrp="1"/>
          </p:cNvSpPr>
          <p:nvPr>
            <p:ph idx="1"/>
          </p:nvPr>
        </p:nvSpPr>
        <p:spPr/>
        <p:txBody>
          <a:bodyPr/>
          <a:lstStyle/>
          <a:p>
            <a:r>
              <a:rPr lang="en-US" dirty="0" smtClean="0"/>
              <a:t>Nuclear engineers are primarily involved in researching and developing systems, instruments, and processes utilized for obtaining drawing benefits from nuclear radiation and energy. Most are focused on finding medical and industrial uses for radioactive materials and others are involved in developing nuclear power sources for </a:t>
            </a:r>
            <a:r>
              <a:rPr lang="en-US" dirty="0" err="1" smtClean="0"/>
              <a:t>spacecrafts</a:t>
            </a:r>
            <a:r>
              <a:rPr lang="en-US" dirty="0" smtClean="0"/>
              <a:t> and ships</a:t>
            </a:r>
            <a:endParaRPr lang="en-US" dirty="0"/>
          </a:p>
        </p:txBody>
      </p:sp>
    </p:spTree>
    <p:extLst>
      <p:ext uri="{BB962C8B-B14F-4D97-AF65-F5344CB8AC3E}">
        <p14:creationId xmlns:p14="http://schemas.microsoft.com/office/powerpoint/2010/main" val="1490775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a:t>
            </a:r>
            <a:endParaRPr lang="en-US" dirty="0"/>
          </a:p>
        </p:txBody>
      </p:sp>
      <p:sp>
        <p:nvSpPr>
          <p:cNvPr id="3" name="Content Placeholder 2"/>
          <p:cNvSpPr>
            <a:spLocks noGrp="1"/>
          </p:cNvSpPr>
          <p:nvPr>
            <p:ph idx="1"/>
          </p:nvPr>
        </p:nvSpPr>
        <p:spPr/>
        <p:txBody>
          <a:bodyPr>
            <a:normAutofit fontScale="92500"/>
          </a:bodyPr>
          <a:lstStyle/>
          <a:p>
            <a:r>
              <a:rPr lang="en-US" dirty="0" smtClean="0"/>
              <a:t>All entry-level engineering work positions require an Engineering bachelor’s degree, while those who graduate from Universities with degrees in math, chemistry, or physical science may be highly eligible for engineering jobs that require specific skills and requirements. The most common engineering degrees include civil, mechanical, nuclear, electronics, materials, or electrical engineering</a:t>
            </a:r>
            <a:endParaRPr lang="en-US" dirty="0"/>
          </a:p>
        </p:txBody>
      </p:sp>
    </p:spTree>
    <p:extLst>
      <p:ext uri="{BB962C8B-B14F-4D97-AF65-F5344CB8AC3E}">
        <p14:creationId xmlns:p14="http://schemas.microsoft.com/office/powerpoint/2010/main" val="3814775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Responsible for..</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Nuclear engineers are responsible for:</a:t>
            </a:r>
          </a:p>
          <a:p>
            <a:endParaRPr lang="en-US" dirty="0" smtClean="0"/>
          </a:p>
          <a:p>
            <a:r>
              <a:rPr lang="en-US" dirty="0" smtClean="0"/>
              <a:t>Designing and developing nuclear equipment like radiation shields, reactor cores, and other related instruments</a:t>
            </a:r>
          </a:p>
          <a:p>
            <a:r>
              <a:rPr lang="en-US" dirty="0" smtClean="0"/>
              <a:t>Evaluating nuclear-related accidents and collecting required information to develop pre-emptive measures</a:t>
            </a:r>
          </a:p>
          <a:p>
            <a:r>
              <a:rPr lang="en-US" dirty="0" smtClean="0"/>
              <a:t> Supervising and keeping track of operations in nuclear facilities for confirming that operation, construction, and design methods used are in compliance with nuclear safety laws and regulations</a:t>
            </a:r>
          </a:p>
          <a:p>
            <a:r>
              <a:rPr lang="en-US" dirty="0" smtClean="0"/>
              <a:t> Recording instructions to be utilized in the operating processes of nuclear facilities like nuclear waste management and disposal</a:t>
            </a:r>
          </a:p>
          <a:p>
            <a:r>
              <a:rPr lang="en-US" dirty="0" smtClean="0"/>
              <a:t>Conducting experiments to determine if a nuclear facility’s methods of nuclear waste management, nuclear fuel retrieval, and nuclear material usage are up to code and acceptable</a:t>
            </a:r>
            <a:endParaRPr lang="en-US" dirty="0"/>
          </a:p>
        </p:txBody>
      </p:sp>
    </p:spTree>
    <p:extLst>
      <p:ext uri="{BB962C8B-B14F-4D97-AF65-F5344CB8AC3E}">
        <p14:creationId xmlns:p14="http://schemas.microsoft.com/office/powerpoint/2010/main" val="4084438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Salary</a:t>
            </a:r>
            <a:endParaRPr lang="en-US" dirty="0"/>
          </a:p>
        </p:txBody>
      </p:sp>
      <p:sp>
        <p:nvSpPr>
          <p:cNvPr id="3" name="Content Placeholder 2"/>
          <p:cNvSpPr>
            <a:spLocks noGrp="1"/>
          </p:cNvSpPr>
          <p:nvPr>
            <p:ph idx="1"/>
          </p:nvPr>
        </p:nvSpPr>
        <p:spPr/>
        <p:txBody>
          <a:bodyPr/>
          <a:lstStyle/>
          <a:p>
            <a:r>
              <a:rPr lang="en-US" dirty="0" smtClean="0"/>
              <a:t>According to the United States Bureau nuclear engineers currently have a median yearly wage of $101,900, with the higher 10% earning over $147,600 and the lower 10% earning under $67,000</a:t>
            </a:r>
            <a:endParaRPr lang="en-US" dirty="0"/>
          </a:p>
        </p:txBody>
      </p:sp>
    </p:spTree>
    <p:extLst>
      <p:ext uri="{BB962C8B-B14F-4D97-AF65-F5344CB8AC3E}">
        <p14:creationId xmlns:p14="http://schemas.microsoft.com/office/powerpoint/2010/main" val="701044903"/>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TotalTime>
  <Words>269</Words>
  <Application>Microsoft Office PowerPoint</Application>
  <PresentationFormat>On-screen Show (4:3)</PresentationFormat>
  <Paragraphs>16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Technic</vt:lpstr>
      <vt:lpstr>Nuclear Engineering</vt:lpstr>
      <vt:lpstr>Definition </vt:lpstr>
      <vt:lpstr>Requirements </vt:lpstr>
      <vt:lpstr>Responsible for..</vt:lpstr>
      <vt:lpstr>Salary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Engineering</dc:title>
  <dc:creator>Jonathan Levi Gregory</dc:creator>
  <cp:lastModifiedBy>Jonathan Levi Gregory</cp:lastModifiedBy>
  <cp:revision>3</cp:revision>
  <dcterms:created xsi:type="dcterms:W3CDTF">2013-08-20T18:02:44Z</dcterms:created>
  <dcterms:modified xsi:type="dcterms:W3CDTF">2013-08-20T18:16:33Z</dcterms:modified>
</cp:coreProperties>
</file>